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60" r:id="rId2"/>
    <p:sldId id="257" r:id="rId3"/>
    <p:sldId id="258" r:id="rId4"/>
    <p:sldId id="259"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1194" y="-1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F9DC27F4-D2E5-4D2C-9114-D85077EF4624}" type="datetimeFigureOut">
              <a:rPr lang="en-US" smtClean="0"/>
              <a:t>10/27/2017</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7CB97237-773D-4D29-9120-46070335F90F}"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9DC27F4-D2E5-4D2C-9114-D85077EF4624}" type="datetimeFigureOut">
              <a:rPr lang="en-US" smtClean="0"/>
              <a:t>10/27/2017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B97237-773D-4D29-9120-46070335F90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9DC27F4-D2E5-4D2C-9114-D85077EF4624}" type="datetimeFigureOut">
              <a:rPr lang="en-US" smtClean="0"/>
              <a:t>10/27/2017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7CB97237-773D-4D29-9120-46070335F90F}"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9DC27F4-D2E5-4D2C-9114-D85077EF4624}" type="datetimeFigureOut">
              <a:rPr lang="en-US" smtClean="0"/>
              <a:t>10/27/2017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B97237-773D-4D29-9120-46070335F90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9DC27F4-D2E5-4D2C-9114-D85077EF4624}" type="datetimeFigureOut">
              <a:rPr lang="en-US" smtClean="0"/>
              <a:t>10/27/2017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CB97237-773D-4D29-9120-46070335F90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9DC27F4-D2E5-4D2C-9114-D85077EF4624}" type="datetimeFigureOut">
              <a:rPr lang="en-US" smtClean="0"/>
              <a:t>10/27/2017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CB97237-773D-4D29-9120-46070335F90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DC27F4-D2E5-4D2C-9114-D85077EF4624}" type="datetimeFigureOut">
              <a:rPr lang="en-US" smtClean="0"/>
              <a:t>10/27/2017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CB97237-773D-4D29-9120-46070335F90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9DC27F4-D2E5-4D2C-9114-D85077EF4624}" type="datetimeFigureOut">
              <a:rPr lang="en-US" smtClean="0"/>
              <a:t>10/27/2017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B97237-773D-4D29-9120-46070335F90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9DC27F4-D2E5-4D2C-9114-D85077EF4624}" type="datetimeFigureOut">
              <a:rPr lang="en-US" smtClean="0"/>
              <a:t>10/27/2017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B97237-773D-4D29-9120-46070335F90F}"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9DC27F4-D2E5-4D2C-9114-D85077EF4624}" type="datetimeFigureOut">
              <a:rPr lang="en-US" smtClean="0"/>
              <a:t>10/27/2017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B97237-773D-4D29-9120-46070335F90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9DC27F4-D2E5-4D2C-9114-D85077EF4624}" type="datetimeFigureOut">
              <a:rPr lang="en-US" smtClean="0"/>
              <a:t>10/27/2017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B97237-773D-4D29-9120-46070335F90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F9DC27F4-D2E5-4D2C-9114-D85077EF4624}" type="datetimeFigureOut">
              <a:rPr lang="en-US" smtClean="0"/>
              <a:t>10/27/2017</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7CB97237-773D-4D29-9120-46070335F90F}"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t>Ethical Dilemma of Dying Patient and a Nurse </a:t>
            </a:r>
          </a:p>
        </p:txBody>
      </p:sp>
      <p:sp>
        <p:nvSpPr>
          <p:cNvPr id="5" name="Content Placeholder 4"/>
          <p:cNvSpPr>
            <a:spLocks noGrp="1"/>
          </p:cNvSpPr>
          <p:nvPr>
            <p:ph idx="1"/>
          </p:nvPr>
        </p:nvSpPr>
        <p:spPr/>
        <p:txBody>
          <a:bodyPr/>
          <a:lstStyle/>
          <a:p>
            <a:endParaRPr lang="en-US" dirty="0" smtClean="0"/>
          </a:p>
          <a:p>
            <a:endParaRPr lang="en-US" dirty="0"/>
          </a:p>
          <a:p>
            <a:pPr marL="137160" indent="0" algn="ctr">
              <a:buNone/>
            </a:pPr>
            <a:r>
              <a:rPr lang="en-US" dirty="0" smtClean="0"/>
              <a:t>Name </a:t>
            </a:r>
          </a:p>
          <a:p>
            <a:pPr marL="137160" indent="0" algn="ctr">
              <a:buNone/>
            </a:pPr>
            <a:r>
              <a:rPr lang="en-US" dirty="0" smtClean="0"/>
              <a:t>Course </a:t>
            </a:r>
          </a:p>
          <a:p>
            <a:pPr marL="137160" indent="0" algn="ctr">
              <a:buNone/>
            </a:pPr>
            <a:r>
              <a:rPr lang="en-US" dirty="0" smtClean="0"/>
              <a:t>Institution </a:t>
            </a:r>
            <a:endParaRPr lang="en-US" dirty="0"/>
          </a:p>
        </p:txBody>
      </p:sp>
    </p:spTree>
    <p:extLst>
      <p:ext uri="{BB962C8B-B14F-4D97-AF65-F5344CB8AC3E}">
        <p14:creationId xmlns:p14="http://schemas.microsoft.com/office/powerpoint/2010/main" val="14221967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p:spPr>
        <p:txBody>
          <a:bodyPr>
            <a:normAutofit fontScale="90000"/>
          </a:bodyPr>
          <a:lstStyle/>
          <a:p>
            <a:r>
              <a:rPr lang="en-US" dirty="0" smtClean="0"/>
              <a:t>Ethical Dilemma of Dying Patient and a Nurse </a:t>
            </a:r>
            <a:endParaRPr lang="en-US" dirty="0"/>
          </a:p>
        </p:txBody>
      </p:sp>
      <p:sp>
        <p:nvSpPr>
          <p:cNvPr id="3" name="Content Placeholder 2"/>
          <p:cNvSpPr>
            <a:spLocks noGrp="1"/>
          </p:cNvSpPr>
          <p:nvPr>
            <p:ph idx="1"/>
          </p:nvPr>
        </p:nvSpPr>
        <p:spPr>
          <a:xfrm>
            <a:off x="0" y="1066800"/>
            <a:ext cx="9144000" cy="5791200"/>
          </a:xfrm>
        </p:spPr>
        <p:txBody>
          <a:bodyPr>
            <a:normAutofit fontScale="92500" lnSpcReduction="10000"/>
          </a:bodyPr>
          <a:lstStyle/>
          <a:p>
            <a:r>
              <a:rPr lang="en-US" dirty="0"/>
              <a:t>Ethical dilemmas are experienced in the different profession in dealing with client’s autonomy, but at the long run, the rules and guidelines of the professional rules the decision made. </a:t>
            </a:r>
            <a:endParaRPr lang="en-US" dirty="0" smtClean="0"/>
          </a:p>
          <a:p>
            <a:r>
              <a:rPr lang="en-US" dirty="0" smtClean="0"/>
              <a:t>It </a:t>
            </a:r>
            <a:r>
              <a:rPr lang="en-US" dirty="0"/>
              <a:t>can be difficult to determine the outcome of the processes but as longs as the outcome are the best for the patient, the means do not point of the focus. As a nurse, the profession is governed with the autonomy of work and respect to ethics and morals of the profession. </a:t>
            </a:r>
            <a:endParaRPr lang="en-US" dirty="0" smtClean="0"/>
          </a:p>
          <a:p>
            <a:r>
              <a:rPr lang="en-US" dirty="0" smtClean="0"/>
              <a:t>My </a:t>
            </a:r>
            <a:r>
              <a:rPr lang="en-US" dirty="0"/>
              <a:t>case with my patient who is pregnant and religion believer she rejects blood transfusion because she believes in the bible. But according to the rules and guidelines of nursing, the autonomy of the nursing is based on giving the patients’ treatment and their preferences are not one of the autonomy.</a:t>
            </a:r>
          </a:p>
        </p:txBody>
      </p:sp>
    </p:spTree>
    <p:extLst>
      <p:ext uri="{BB962C8B-B14F-4D97-AF65-F5344CB8AC3E}">
        <p14:creationId xmlns:p14="http://schemas.microsoft.com/office/powerpoint/2010/main" val="2244791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33400"/>
          </a:xfrm>
        </p:spPr>
        <p:txBody>
          <a:bodyPr>
            <a:normAutofit fontScale="90000"/>
          </a:bodyPr>
          <a:lstStyle/>
          <a:p>
            <a:r>
              <a:rPr lang="en-US" dirty="0" smtClean="0"/>
              <a:t>Continuation </a:t>
            </a:r>
            <a:endParaRPr lang="en-US" dirty="0"/>
          </a:p>
        </p:txBody>
      </p:sp>
      <p:sp>
        <p:nvSpPr>
          <p:cNvPr id="3" name="Content Placeholder 2"/>
          <p:cNvSpPr>
            <a:spLocks noGrp="1"/>
          </p:cNvSpPr>
          <p:nvPr>
            <p:ph idx="1"/>
          </p:nvPr>
        </p:nvSpPr>
        <p:spPr>
          <a:xfrm>
            <a:off x="0" y="685800"/>
            <a:ext cx="9144000" cy="6172200"/>
          </a:xfrm>
        </p:spPr>
        <p:txBody>
          <a:bodyPr>
            <a:normAutofit fontScale="92500" lnSpcReduction="20000"/>
          </a:bodyPr>
          <a:lstStyle/>
          <a:p>
            <a:r>
              <a:rPr lang="en-US" dirty="0"/>
              <a:t>The outcome of what a nurse does is making the patients happy after the process. </a:t>
            </a:r>
            <a:endParaRPr lang="en-US" dirty="0" smtClean="0"/>
          </a:p>
          <a:p>
            <a:r>
              <a:rPr lang="en-US" dirty="0" smtClean="0"/>
              <a:t>As </a:t>
            </a:r>
            <a:r>
              <a:rPr lang="en-US" dirty="0"/>
              <a:t>consequentialist opinion about the actions of individuals, the outcome is the point of focus and not the means</a:t>
            </a:r>
            <a:r>
              <a:rPr lang="en-US" dirty="0" smtClean="0"/>
              <a:t>.</a:t>
            </a:r>
          </a:p>
          <a:p>
            <a:r>
              <a:rPr lang="en-US" dirty="0" smtClean="0"/>
              <a:t> </a:t>
            </a:r>
            <a:r>
              <a:rPr lang="en-US" dirty="0"/>
              <a:t>The means can be unethical or ethical but as long as the outcome is best, it is considered ethical. I had to treat and do the blood transfusion to save the lives at stake because it will offer justice the patient and fidelity in the process. </a:t>
            </a:r>
            <a:endParaRPr lang="en-US" dirty="0" smtClean="0"/>
          </a:p>
          <a:p>
            <a:r>
              <a:rPr lang="en-US" dirty="0" smtClean="0"/>
              <a:t>Consequently</a:t>
            </a:r>
            <a:r>
              <a:rPr lang="en-US" dirty="0"/>
              <a:t>, believers may not agree with my decision but it is what makes the patient happy as utilitarianism suggests. This is an action that I had to do and will continue doing just to save my patients. </a:t>
            </a:r>
            <a:endParaRPr lang="en-US" dirty="0" smtClean="0"/>
          </a:p>
          <a:p>
            <a:r>
              <a:rPr lang="en-US" dirty="0" smtClean="0"/>
              <a:t>It </a:t>
            </a:r>
            <a:r>
              <a:rPr lang="en-US" dirty="0"/>
              <a:t>is fortunate that I could manage to save the two lives. As the theory of deontology suggests, my action was driven by being truthful, and rules and regulation.   </a:t>
            </a:r>
          </a:p>
          <a:p>
            <a:endParaRPr lang="en-US" dirty="0"/>
          </a:p>
        </p:txBody>
      </p:sp>
    </p:spTree>
    <p:extLst>
      <p:ext uri="{BB962C8B-B14F-4D97-AF65-F5344CB8AC3E}">
        <p14:creationId xmlns:p14="http://schemas.microsoft.com/office/powerpoint/2010/main" val="22500577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fontScale="90000"/>
          </a:bodyPr>
          <a:lstStyle/>
          <a:p>
            <a:r>
              <a:rPr lang="en-US" dirty="0" smtClean="0"/>
              <a:t>References </a:t>
            </a:r>
            <a:endParaRPr lang="en-US" dirty="0"/>
          </a:p>
        </p:txBody>
      </p:sp>
      <p:sp>
        <p:nvSpPr>
          <p:cNvPr id="3" name="Content Placeholder 2"/>
          <p:cNvSpPr>
            <a:spLocks noGrp="1"/>
          </p:cNvSpPr>
          <p:nvPr>
            <p:ph idx="1"/>
          </p:nvPr>
        </p:nvSpPr>
        <p:spPr>
          <a:xfrm>
            <a:off x="0" y="838200"/>
            <a:ext cx="9144000" cy="6019800"/>
          </a:xfrm>
        </p:spPr>
        <p:txBody>
          <a:bodyPr/>
          <a:lstStyle/>
          <a:p>
            <a:r>
              <a:rPr lang="en-US" dirty="0" err="1" smtClean="0"/>
              <a:t>Constantino</a:t>
            </a:r>
            <a:r>
              <a:rPr lang="en-US" dirty="0"/>
              <a:t>, R. E., &amp; </a:t>
            </a:r>
            <a:r>
              <a:rPr lang="en-US" dirty="0" err="1"/>
              <a:t>Privitera</a:t>
            </a:r>
            <a:r>
              <a:rPr lang="en-US" dirty="0"/>
              <a:t>, M. R. (2011). Understanding ethical, legal and sociocultural issues in workplace violence prevention. Workplace violence in mental and general healthcare settings, 245-264.</a:t>
            </a:r>
          </a:p>
          <a:p>
            <a:r>
              <a:rPr lang="en-US" dirty="0"/>
              <a:t>Schiller, J. (2011). Jehovah's Witnesses. In The soul of medicine: spiritual perspectives and clinical practice (pp. 171-187). Johns Hopkins University Press, Baltimore.</a:t>
            </a:r>
          </a:p>
          <a:p>
            <a:pPr marL="137160" indent="0">
              <a:buNone/>
            </a:pPr>
            <a:endParaRPr lang="en-US" dirty="0"/>
          </a:p>
        </p:txBody>
      </p:sp>
    </p:spTree>
    <p:extLst>
      <p:ext uri="{BB962C8B-B14F-4D97-AF65-F5344CB8AC3E}">
        <p14:creationId xmlns:p14="http://schemas.microsoft.com/office/powerpoint/2010/main" val="118926394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87</TotalTime>
  <Words>396</Words>
  <Application>Microsoft Office PowerPoint</Application>
  <PresentationFormat>On-screen Show (4:3)</PresentationFormat>
  <Paragraphs>19</Paragraphs>
  <Slides>4</Slides>
  <Notes>0</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Apex</vt:lpstr>
      <vt:lpstr>Ethical Dilemma of Dying Patient and a Nurse </vt:lpstr>
      <vt:lpstr>Ethical Dilemma of Dying Patient and a Nurse </vt:lpstr>
      <vt:lpstr>Continuation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vini</cp:lastModifiedBy>
  <cp:revision>2</cp:revision>
  <dcterms:created xsi:type="dcterms:W3CDTF">2017-10-27T10:47:33Z</dcterms:created>
  <dcterms:modified xsi:type="dcterms:W3CDTF">2017-10-27T12:23:29Z</dcterms:modified>
</cp:coreProperties>
</file>